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3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EB6167-F027-4D2F-8941-8DDB5870843D}" v="512" dt="2021-11-06T10:23:29.378"/>
    <p1510:client id="{392AE346-E24A-42B2-9D0E-B764DF6F4C80}" v="56" dt="2021-11-04T21:48:04.028"/>
    <p1510:client id="{7F5B97CC-E22F-40BC-BAE8-F4EB59F77D6E}" v="626" dt="2021-11-05T20:20:15.877"/>
    <p1510:client id="{80BD70C4-F283-4D9E-848B-BF0D1502476B}" v="249" dt="2021-11-04T20:41:51.986"/>
    <p1510:client id="{D14419EB-7867-45C6-BB0E-9C4CDE19D0FF}" v="10" dt="2021-11-06T10:00:55.412"/>
    <p1510:client id="{E4C95DC7-9D6D-495D-BC05-EE063F50BD36}" v="156" dt="2021-11-06T10:28:27.7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163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gif>
</file>

<file path=ppt/media/image4.gif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16.01.2022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7">
            <a:extLst>
              <a:ext uri="{FF2B5EF4-FFF2-40B4-BE49-F238E27FC236}">
                <a16:creationId xmlns:a16="http://schemas.microsoft.com/office/drawing/2014/main" id="{90C55003-6A39-4624-8DA4-93C857106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7212" y="-3779830"/>
            <a:ext cx="12990065" cy="12505797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02434" y="657704"/>
            <a:ext cx="5847862" cy="24122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de-DE" sz="5200" b="1">
                <a:solidFill>
                  <a:srgbClr val="FFFFFF"/>
                </a:solidFill>
                <a:cs typeface="Calibri Light"/>
              </a:rPr>
              <a:t>Image </a:t>
            </a:r>
            <a:r>
              <a:rPr lang="de-DE" sz="5200" b="1" err="1">
                <a:solidFill>
                  <a:srgbClr val="FFFFFF"/>
                </a:solidFill>
                <a:cs typeface="Calibri Light"/>
              </a:rPr>
              <a:t>recognition</a:t>
            </a:r>
            <a:br>
              <a:rPr lang="de-DE" sz="5200" b="1">
                <a:cs typeface="Calibri Light"/>
              </a:rPr>
            </a:br>
            <a:r>
              <a:rPr lang="de-DE" sz="5200" b="1" err="1">
                <a:solidFill>
                  <a:srgbClr val="FFFFFF"/>
                </a:solidFill>
                <a:cs typeface="Calibri Light"/>
              </a:rPr>
              <a:t>of</a:t>
            </a:r>
            <a:r>
              <a:rPr lang="de-DE" sz="5200" b="1">
                <a:solidFill>
                  <a:srgbClr val="FFFFFF"/>
                </a:solidFill>
                <a:cs typeface="Calibri Light"/>
              </a:rPr>
              <a:t> </a:t>
            </a:r>
            <a:r>
              <a:rPr lang="de-DE" sz="5200" b="1" err="1">
                <a:solidFill>
                  <a:srgbClr val="FFFFFF"/>
                </a:solidFill>
                <a:cs typeface="Calibri Light"/>
              </a:rPr>
              <a:t>famous</a:t>
            </a:r>
            <a:br>
              <a:rPr lang="de-DE" sz="5200" b="1">
                <a:cs typeface="Calibri Light"/>
              </a:rPr>
            </a:br>
            <a:r>
              <a:rPr lang="de-DE" sz="5200" b="1" err="1">
                <a:solidFill>
                  <a:srgbClr val="FFFFFF"/>
                </a:solidFill>
                <a:cs typeface="Calibri Light"/>
              </a:rPr>
              <a:t>Artworks</a:t>
            </a:r>
            <a:endParaRPr lang="de-DE" err="1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079667" y="1317120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endParaRPr lang="de-DE" sz="800">
              <a:solidFill>
                <a:srgbClr val="FFFFFF"/>
              </a:solidFill>
              <a:cs typeface="Calibri"/>
            </a:endParaRPr>
          </a:p>
          <a:p>
            <a:pPr algn="l"/>
            <a:r>
              <a:rPr lang="de-DE" sz="2000" err="1">
                <a:solidFill>
                  <a:srgbClr val="FFFFFF"/>
                </a:solidFill>
                <a:cs typeface="Calibri"/>
              </a:rPr>
              <a:t>programmed</a:t>
            </a:r>
            <a:r>
              <a:rPr lang="de-DE" sz="2000">
                <a:solidFill>
                  <a:srgbClr val="FFFFFF"/>
                </a:solidFill>
                <a:cs typeface="Calibri"/>
              </a:rPr>
              <a:t> </a:t>
            </a:r>
            <a:r>
              <a:rPr lang="de-DE" sz="2000" err="1">
                <a:solidFill>
                  <a:srgbClr val="FFFFFF"/>
                </a:solidFill>
                <a:cs typeface="Calibri"/>
              </a:rPr>
              <a:t>by</a:t>
            </a:r>
            <a:endParaRPr lang="de-DE" sz="2000">
              <a:solidFill>
                <a:srgbClr val="FFFFFF"/>
              </a:solidFill>
              <a:cs typeface="Calibri"/>
            </a:endParaRPr>
          </a:p>
          <a:p>
            <a:pPr algn="l"/>
            <a:r>
              <a:rPr lang="de-DE" sz="2000">
                <a:solidFill>
                  <a:srgbClr val="FFFFFF"/>
                </a:solidFill>
                <a:cs typeface="Calibri"/>
              </a:rPr>
              <a:t>Niclas Mick Günther</a:t>
            </a:r>
          </a:p>
          <a:p>
            <a:pPr algn="l"/>
            <a:r>
              <a:rPr lang="de-DE" sz="2000">
                <a:solidFill>
                  <a:srgbClr val="FFFFFF"/>
                </a:solidFill>
                <a:cs typeface="Calibri"/>
              </a:rPr>
              <a:t>Sebastian Wedell</a:t>
            </a:r>
          </a:p>
          <a:p>
            <a:pPr algn="l"/>
            <a:r>
              <a:rPr lang="de-DE" sz="2000">
                <a:solidFill>
                  <a:srgbClr val="FFFFFF"/>
                </a:solidFill>
                <a:cs typeface="Calibri"/>
              </a:rPr>
              <a:t>Alexander </a:t>
            </a:r>
            <a:r>
              <a:rPr lang="de-DE" sz="2000" err="1">
                <a:solidFill>
                  <a:srgbClr val="FFFFFF"/>
                </a:solidFill>
                <a:cs typeface="Calibri"/>
              </a:rPr>
              <a:t>Sliwinski</a:t>
            </a:r>
            <a:endParaRPr lang="de-DE" sz="2000">
              <a:solidFill>
                <a:srgbClr val="FFFFFF"/>
              </a:solidFill>
              <a:cs typeface="Calibri"/>
            </a:endParaRPr>
          </a:p>
          <a:p>
            <a:pPr algn="l"/>
            <a:endParaRPr lang="de-DE" sz="8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32E741E-CE3C-4AD8-9F77-826842404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de-DE" b="1" dirty="0" err="1">
                <a:cs typeface="Calibri Light"/>
              </a:rPr>
              <a:t>Which</a:t>
            </a:r>
            <a:r>
              <a:rPr lang="de-DE" b="1" dirty="0">
                <a:cs typeface="Calibri Light"/>
              </a:rPr>
              <a:t> </a:t>
            </a:r>
            <a:r>
              <a:rPr lang="de-DE" b="1" dirty="0" err="1">
                <a:cs typeface="Calibri Light"/>
              </a:rPr>
              <a:t>dataset</a:t>
            </a:r>
            <a:r>
              <a:rPr lang="de-DE" b="1" dirty="0">
                <a:cs typeface="Calibri Light"/>
              </a:rPr>
              <a:t> </a:t>
            </a:r>
            <a:r>
              <a:rPr lang="de-DE" b="1" dirty="0" err="1">
                <a:cs typeface="Calibri Light"/>
              </a:rPr>
              <a:t>we</a:t>
            </a:r>
            <a:r>
              <a:rPr lang="de-DE" b="1" dirty="0">
                <a:cs typeface="Calibri Light"/>
              </a:rPr>
              <a:t> </a:t>
            </a:r>
            <a:r>
              <a:rPr lang="de-DE" b="1" dirty="0" err="1">
                <a:cs typeface="Calibri Light"/>
              </a:rPr>
              <a:t>use</a:t>
            </a:r>
            <a:r>
              <a:rPr lang="de-DE" b="1" dirty="0">
                <a:cs typeface="Calibri Light"/>
              </a:rPr>
              <a:t>?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BA4ABF-81EC-4CF0-980D-B62B9019E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694" y="2388358"/>
            <a:ext cx="2798286" cy="3774957"/>
          </a:xfr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de-DE" sz="1400" dirty="0" err="1">
                <a:cs typeface="Calibri"/>
              </a:rPr>
              <a:t>We</a:t>
            </a:r>
            <a:r>
              <a:rPr lang="de-DE" sz="1400" dirty="0">
                <a:cs typeface="Calibri"/>
              </a:rPr>
              <a:t> will </a:t>
            </a:r>
            <a:r>
              <a:rPr lang="de-DE" sz="1400" dirty="0" err="1">
                <a:cs typeface="Calibri"/>
              </a:rPr>
              <a:t>use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the</a:t>
            </a:r>
            <a:r>
              <a:rPr lang="de-DE" sz="1400" dirty="0">
                <a:cs typeface="Calibri"/>
              </a:rPr>
              <a:t> </a:t>
            </a:r>
            <a:r>
              <a:rPr lang="de-DE" sz="1400" b="1" dirty="0">
                <a:cs typeface="Calibri"/>
              </a:rPr>
              <a:t>APIs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from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the</a:t>
            </a:r>
            <a:r>
              <a:rPr lang="de-DE" sz="1400" dirty="0">
                <a:cs typeface="Calibri"/>
              </a:rPr>
              <a:t> </a:t>
            </a:r>
            <a:r>
              <a:rPr lang="de-DE" sz="1400" b="1" dirty="0">
                <a:cs typeface="Calibri"/>
              </a:rPr>
              <a:t>Metropolitan Museum </a:t>
            </a:r>
            <a:r>
              <a:rPr lang="de-DE" sz="1400" b="1" dirty="0" err="1">
                <a:cs typeface="Calibri"/>
              </a:rPr>
              <a:t>of</a:t>
            </a:r>
            <a:r>
              <a:rPr lang="de-DE" sz="1400" b="1" dirty="0">
                <a:cs typeface="Calibri"/>
              </a:rPr>
              <a:t> Art</a:t>
            </a:r>
            <a:r>
              <a:rPr lang="de-DE" sz="1400" dirty="0">
                <a:cs typeface="Calibri"/>
              </a:rPr>
              <a:t> Met </a:t>
            </a:r>
            <a:r>
              <a:rPr lang="de-DE" sz="1400" dirty="0" err="1">
                <a:cs typeface="Calibri"/>
              </a:rPr>
              <a:t>Collection,from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the</a:t>
            </a:r>
            <a:r>
              <a:rPr lang="de-DE" sz="1400" dirty="0">
                <a:cs typeface="Calibri"/>
              </a:rPr>
              <a:t> </a:t>
            </a:r>
            <a:r>
              <a:rPr lang="de-DE" sz="1400" b="1" dirty="0">
                <a:ea typeface="+mn-lt"/>
                <a:cs typeface="+mn-lt"/>
              </a:rPr>
              <a:t>Art Institute </a:t>
            </a:r>
            <a:r>
              <a:rPr lang="de-DE" sz="1400" b="1" dirty="0" err="1">
                <a:ea typeface="+mn-lt"/>
                <a:cs typeface="+mn-lt"/>
              </a:rPr>
              <a:t>of</a:t>
            </a:r>
            <a:r>
              <a:rPr lang="de-DE" sz="1400" b="1" dirty="0">
                <a:ea typeface="+mn-lt"/>
                <a:cs typeface="+mn-lt"/>
              </a:rPr>
              <a:t> Chicago</a:t>
            </a:r>
            <a:r>
              <a:rPr lang="de-DE" sz="1400" dirty="0">
                <a:ea typeface="+mn-lt"/>
                <a:cs typeface="+mn-lt"/>
              </a:rPr>
              <a:t> and </a:t>
            </a:r>
            <a:r>
              <a:rPr lang="de-DE" sz="1400" dirty="0" err="1">
                <a:ea typeface="+mn-lt"/>
                <a:cs typeface="+mn-lt"/>
              </a:rPr>
              <a:t>from</a:t>
            </a:r>
            <a:r>
              <a:rPr lang="de-DE" sz="1400" dirty="0">
                <a:ea typeface="+mn-lt"/>
                <a:cs typeface="+mn-lt"/>
              </a:rPr>
              <a:t> </a:t>
            </a:r>
            <a:r>
              <a:rPr lang="de-DE" sz="1400" dirty="0" err="1">
                <a:ea typeface="+mn-lt"/>
                <a:cs typeface="+mn-lt"/>
              </a:rPr>
              <a:t>the</a:t>
            </a:r>
            <a:r>
              <a:rPr lang="de-DE" sz="1400" dirty="0">
                <a:ea typeface="+mn-lt"/>
                <a:cs typeface="+mn-lt"/>
              </a:rPr>
              <a:t> </a:t>
            </a:r>
            <a:r>
              <a:rPr lang="de-DE" sz="1400" b="1" dirty="0" err="1">
                <a:ea typeface="+mn-lt"/>
                <a:cs typeface="+mn-lt"/>
              </a:rPr>
              <a:t>Rijksmuseum</a:t>
            </a:r>
            <a:r>
              <a:rPr lang="de-DE" sz="1400" b="1" dirty="0">
                <a:ea typeface="+mn-lt"/>
                <a:cs typeface="+mn-lt"/>
              </a:rPr>
              <a:t> in Amsterdam</a:t>
            </a:r>
            <a:endParaRPr lang="de-DE" sz="1400" b="1" dirty="0">
              <a:cs typeface="Calibri"/>
            </a:endParaRPr>
          </a:p>
          <a:p>
            <a:pPr marL="0" indent="0">
              <a:buNone/>
            </a:pPr>
            <a:endParaRPr lang="de-DE" sz="1400" dirty="0">
              <a:cs typeface="Calibri"/>
            </a:endParaRPr>
          </a:p>
          <a:p>
            <a:pPr marL="0" indent="0">
              <a:buNone/>
            </a:pPr>
            <a:r>
              <a:rPr lang="de-DE" sz="1400" dirty="0">
                <a:cs typeface="Calibri"/>
              </a:rPr>
              <a:t>Maybe </a:t>
            </a:r>
            <a:r>
              <a:rPr lang="de-DE" sz="1400" dirty="0" err="1">
                <a:cs typeface="Calibri"/>
              </a:rPr>
              <a:t>we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use</a:t>
            </a:r>
            <a:r>
              <a:rPr lang="de-DE" sz="1400" dirty="0">
                <a:cs typeface="Calibri"/>
              </a:rPr>
              <a:t> Web </a:t>
            </a:r>
            <a:r>
              <a:rPr lang="de-DE" sz="1400" dirty="0" err="1">
                <a:cs typeface="Calibri"/>
              </a:rPr>
              <a:t>Scraping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for</a:t>
            </a:r>
            <a:r>
              <a:rPr lang="de-DE" sz="1400" dirty="0">
                <a:cs typeface="Calibri"/>
              </a:rPr>
              <a:t> e.g. </a:t>
            </a:r>
            <a:r>
              <a:rPr lang="de-DE" sz="1400" dirty="0" err="1">
                <a:cs typeface="Calibri"/>
              </a:rPr>
              <a:t>the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describing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text</a:t>
            </a:r>
            <a:r>
              <a:rPr lang="de-DE" sz="1400" dirty="0">
                <a:cs typeface="Calibri"/>
              </a:rPr>
              <a:t> </a:t>
            </a:r>
          </a:p>
          <a:p>
            <a:pPr marL="0" indent="0">
              <a:buNone/>
            </a:pPr>
            <a:endParaRPr lang="de-DE" sz="1400" dirty="0">
              <a:cs typeface="Calibri"/>
            </a:endParaRPr>
          </a:p>
          <a:p>
            <a:pPr marL="0" indent="0">
              <a:buNone/>
            </a:pPr>
            <a:r>
              <a:rPr lang="de-DE" sz="1400" dirty="0">
                <a:cs typeface="Calibri"/>
              </a:rPr>
              <a:t>The </a:t>
            </a:r>
            <a:r>
              <a:rPr lang="de-DE" sz="1400" dirty="0" err="1">
                <a:cs typeface="Calibri"/>
              </a:rPr>
              <a:t>used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data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is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public</a:t>
            </a:r>
            <a:r>
              <a:rPr lang="de-DE" sz="1400" dirty="0">
                <a:cs typeface="Calibri"/>
              </a:rPr>
              <a:t>.</a:t>
            </a:r>
          </a:p>
          <a:p>
            <a:pPr marL="0" indent="0">
              <a:buNone/>
            </a:pPr>
            <a:endParaRPr lang="de-DE" sz="1400" dirty="0">
              <a:cs typeface="Calibri"/>
            </a:endParaRPr>
          </a:p>
          <a:p>
            <a:endParaRPr lang="de-DE" sz="1400" dirty="0">
              <a:cs typeface="Calibri"/>
            </a:endParaRPr>
          </a:p>
        </p:txBody>
      </p:sp>
      <p:pic>
        <p:nvPicPr>
          <p:cNvPr id="4" name="Grafik 4" descr="Ein Bild, das Bilderrahmen, Spiegel, Person, drinnen enthält.&#10;&#10;Beschreibung automatisch generiert.">
            <a:extLst>
              <a:ext uri="{FF2B5EF4-FFF2-40B4-BE49-F238E27FC236}">
                <a16:creationId xmlns:a16="http://schemas.microsoft.com/office/drawing/2014/main" id="{94CD3E89-2D0D-436A-B442-CFC7C9F626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7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5CC7AE3-172A-41C6-BA4A-AB926A163E52}"/>
              </a:ext>
            </a:extLst>
          </p:cNvPr>
          <p:cNvSpPr txBox="1"/>
          <p:nvPr/>
        </p:nvSpPr>
        <p:spPr>
          <a:xfrm>
            <a:off x="533400" y="6424247"/>
            <a:ext cx="6135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/>
              <a:t>1/3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052A109A-6C6C-46FF-B32D-E9F353AFFF9A}"/>
              </a:ext>
            </a:extLst>
          </p:cNvPr>
          <p:cNvSpPr txBox="1">
            <a:spLocks/>
          </p:cNvSpPr>
          <p:nvPr/>
        </p:nvSpPr>
        <p:spPr>
          <a:xfrm>
            <a:off x="3284711" y="2397456"/>
            <a:ext cx="2798286" cy="3774957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err="1">
                <a:cs typeface="Calibri"/>
              </a:rPr>
              <a:t>We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used</a:t>
            </a:r>
            <a:r>
              <a:rPr lang="de-DE" sz="1400" dirty="0">
                <a:cs typeface="Calibri"/>
              </a:rPr>
              <a:t> </a:t>
            </a:r>
            <a:r>
              <a:rPr lang="de-DE" sz="1400" b="1" dirty="0" err="1">
                <a:cs typeface="Calibri"/>
              </a:rPr>
              <a:t>selenium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to</a:t>
            </a:r>
            <a:r>
              <a:rPr lang="de-DE" sz="1400" dirty="0">
                <a:cs typeface="Calibri"/>
              </a:rPr>
              <a:t> </a:t>
            </a:r>
            <a:r>
              <a:rPr lang="de-DE" sz="1400" b="1" dirty="0" err="1">
                <a:cs typeface="Calibri"/>
              </a:rPr>
              <a:t>scrape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pictures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from</a:t>
            </a:r>
            <a:r>
              <a:rPr lang="de-DE" sz="1400" dirty="0">
                <a:cs typeface="Calibri"/>
              </a:rPr>
              <a:t> </a:t>
            </a:r>
            <a:r>
              <a:rPr lang="de-DE" sz="1400" b="1" dirty="0">
                <a:cs typeface="Calibri"/>
              </a:rPr>
              <a:t>Google </a:t>
            </a:r>
            <a:r>
              <a:rPr lang="de-DE" sz="1400" b="1" dirty="0" err="1">
                <a:cs typeface="Calibri"/>
              </a:rPr>
              <a:t>images</a:t>
            </a:r>
            <a:br>
              <a:rPr lang="de-DE" sz="1400" dirty="0">
                <a:cs typeface="Calibri"/>
              </a:rPr>
            </a:br>
            <a:endParaRPr lang="de-DE" sz="1400" dirty="0">
              <a:cs typeface="Calibri"/>
            </a:endParaRPr>
          </a:p>
          <a:p>
            <a:pPr marL="0" indent="0">
              <a:buNone/>
            </a:pPr>
            <a:r>
              <a:rPr lang="de-DE" sz="1400" dirty="0">
                <a:cs typeface="Calibri"/>
              </a:rPr>
              <a:t>The </a:t>
            </a:r>
            <a:r>
              <a:rPr lang="de-DE" sz="1400" dirty="0" err="1">
                <a:cs typeface="Calibri"/>
              </a:rPr>
              <a:t>used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data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is</a:t>
            </a:r>
            <a:r>
              <a:rPr lang="de-DE" sz="1400" dirty="0">
                <a:cs typeface="Calibri"/>
              </a:rPr>
              <a:t> </a:t>
            </a:r>
            <a:r>
              <a:rPr lang="de-DE" sz="1400" dirty="0" err="1">
                <a:cs typeface="Calibri"/>
              </a:rPr>
              <a:t>public</a:t>
            </a:r>
            <a:r>
              <a:rPr lang="de-DE" sz="1400" dirty="0">
                <a:cs typeface="Calibri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sz="1400" dirty="0">
              <a:cs typeface="Calibri"/>
            </a:endParaRPr>
          </a:p>
          <a:p>
            <a:endParaRPr lang="de-DE" sz="1400" dirty="0">
              <a:cs typeface="Calibri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D07DF5F-FF2C-4B59-A973-BBADB98BC9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11" y="2433362"/>
            <a:ext cx="2790967" cy="2790967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A40FEB03-6E3E-4EC0-9B11-E93290F899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397" y="2779807"/>
            <a:ext cx="20574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806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3" descr="Ein Bild, das draußen, Natur, Wolken, bewölkt enthält.&#10;&#10;Beschreibung automatisch generiert.">
            <a:extLst>
              <a:ext uri="{FF2B5EF4-FFF2-40B4-BE49-F238E27FC236}">
                <a16:creationId xmlns:a16="http://schemas.microsoft.com/office/drawing/2014/main" id="{C3DD2A8D-84BA-4032-8FDA-F34DBB8417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06" r="17203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B0EF61-A90C-407C-B2B8-66092254F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7636" y="330605"/>
            <a:ext cx="6207700" cy="646181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de-DE" sz="2000" b="1" dirty="0" err="1">
                <a:cs typeface="Calibri"/>
              </a:rPr>
              <a:t>Scraping</a:t>
            </a: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r>
              <a:rPr lang="de-DE" sz="2000" b="1" dirty="0">
                <a:cs typeface="Calibri"/>
              </a:rPr>
              <a:t>Modeling</a:t>
            </a: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  <a:p>
            <a:pPr marL="0" indent="0">
              <a:buNone/>
            </a:pPr>
            <a:r>
              <a:rPr lang="de-DE" sz="2000" b="1" dirty="0" err="1">
                <a:cs typeface="Calibri"/>
              </a:rPr>
              <a:t>Predicting</a:t>
            </a:r>
            <a:endParaRPr lang="de-DE" sz="2000" b="1" dirty="0">
              <a:cs typeface="Calibri"/>
            </a:endParaRPr>
          </a:p>
          <a:p>
            <a:pPr marL="0" indent="0">
              <a:buNone/>
            </a:pPr>
            <a:endParaRPr lang="de-DE" sz="2000" dirty="0">
              <a:cs typeface="Calibri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4425B44-7B60-4CBA-94DC-37DF6070562F}"/>
              </a:ext>
            </a:extLst>
          </p:cNvPr>
          <p:cNvSpPr txBox="1"/>
          <p:nvPr/>
        </p:nvSpPr>
        <p:spPr>
          <a:xfrm>
            <a:off x="562708" y="6424246"/>
            <a:ext cx="6232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2/3</a:t>
            </a:r>
            <a:endParaRPr lang="de-DE">
              <a:solidFill>
                <a:schemeClr val="bg1"/>
              </a:solidFill>
              <a:cs typeface="Calibr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379BB6-6782-4A20-A6DF-4AD25F408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670" y="-6563"/>
            <a:ext cx="2057400" cy="221932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928C449-EF3C-4042-AB07-A1C050B961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790" y="2319337"/>
            <a:ext cx="2057400" cy="22193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4D8ACCB-50AF-4B47-8F1D-531E9C9432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790" y="4605887"/>
            <a:ext cx="20574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14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B0EF61-A90C-407C-B2B8-66092254F8EF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9264452">
            <a:off x="330200" y="1278220"/>
            <a:ext cx="6475774" cy="489874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endParaRPr lang="de-DE" dirty="0">
              <a:cs typeface="Calibri"/>
            </a:endParaRPr>
          </a:p>
          <a:p>
            <a:pPr marL="0" indent="0" algn="ctr">
              <a:buNone/>
            </a:pPr>
            <a:endParaRPr lang="de-DE" dirty="0">
              <a:cs typeface="Calibri"/>
            </a:endParaRPr>
          </a:p>
          <a:p>
            <a:pPr marL="0" indent="0" algn="ctr">
              <a:buNone/>
            </a:pPr>
            <a:endParaRPr lang="de-DE" dirty="0">
              <a:cs typeface="Calibri"/>
            </a:endParaRPr>
          </a:p>
          <a:p>
            <a:pPr marL="0" indent="0" algn="ctr">
              <a:buNone/>
            </a:pPr>
            <a:endParaRPr lang="de-DE" dirty="0">
              <a:cs typeface="Calibri"/>
            </a:endParaRPr>
          </a:p>
          <a:p>
            <a:pPr marL="0" indent="0" algn="ctr">
              <a:buNone/>
            </a:pPr>
            <a:r>
              <a:rPr lang="de-DE" sz="6600" dirty="0">
                <a:cs typeface="Calibri"/>
              </a:rPr>
              <a:t>Code on!</a:t>
            </a:r>
          </a:p>
        </p:txBody>
      </p:sp>
      <p:pic>
        <p:nvPicPr>
          <p:cNvPr id="2" name="Grafik 3" descr="Ein Bild, das Text enthält.&#10;&#10;Beschreibung automatisch generiert.">
            <a:extLst>
              <a:ext uri="{FF2B5EF4-FFF2-40B4-BE49-F238E27FC236}">
                <a16:creationId xmlns:a16="http://schemas.microsoft.com/office/drawing/2014/main" id="{5C7FF27E-A21F-4D9F-9517-75EEC8E73A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22" r="22076" b="-1"/>
          <a:stretch/>
        </p:blipFill>
        <p:spPr>
          <a:xfrm>
            <a:off x="6226167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91948EB-2AC4-4B9F-9D77-25C567DA6DFD}"/>
              </a:ext>
            </a:extLst>
          </p:cNvPr>
          <p:cNvSpPr txBox="1"/>
          <p:nvPr/>
        </p:nvSpPr>
        <p:spPr>
          <a:xfrm>
            <a:off x="562708" y="6424246"/>
            <a:ext cx="6232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3/3</a:t>
            </a:r>
            <a:endParaRPr lang="de-DE">
              <a:cs typeface="Calibri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F8360B0-0CBA-42EE-ACDB-3FCAC2A91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62316">
            <a:off x="1976748" y="777140"/>
            <a:ext cx="2057400" cy="22193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91B54F8-62DB-444E-A850-1B17FF02B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3111">
            <a:off x="3075393" y="4345227"/>
            <a:ext cx="2057400" cy="22193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B37314D5-7B78-429E-9659-8546023A87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21143">
            <a:off x="414079" y="2855602"/>
            <a:ext cx="2057400" cy="22193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2BD6057-1B2E-4EB6-9D6C-5070D80D7F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662" y="777139"/>
            <a:ext cx="20574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35709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</Words>
  <Application>Microsoft Office PowerPoint</Application>
  <PresentationFormat>Breitbild</PresentationFormat>
  <Paragraphs>36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Larissa</vt:lpstr>
      <vt:lpstr>Image recognition of famous Artworks</vt:lpstr>
      <vt:lpstr>Which dataset we use?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</dc:title>
  <dc:creator>Huckleberry Finn</dc:creator>
  <cp:lastModifiedBy>Huckleberry Finn</cp:lastModifiedBy>
  <cp:revision>7</cp:revision>
  <dcterms:created xsi:type="dcterms:W3CDTF">2021-11-04T19:44:29Z</dcterms:created>
  <dcterms:modified xsi:type="dcterms:W3CDTF">2022-01-16T21:13:11Z</dcterms:modified>
</cp:coreProperties>
</file>

<file path=docProps/thumbnail.jpeg>
</file>